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" y="2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87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9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6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92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4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2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18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07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51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22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12/28/2022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359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5825DEDC-DA96-4134-B67A-DE9EE1AA2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1" b="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8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7F2D92-86C3-45F0-B830-24BF0EB45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565846"/>
            <a:ext cx="4887458" cy="3610622"/>
          </a:xfrm>
        </p:spPr>
        <p:txBody>
          <a:bodyPr anchor="b">
            <a:normAutofit/>
          </a:bodyPr>
          <a:lstStyle/>
          <a:p>
            <a:pPr algn="l"/>
            <a:r>
              <a:rPr lang="en-US" sz="6000" dirty="0">
                <a:solidFill>
                  <a:srgbClr val="FFFFFF"/>
                </a:solidFill>
              </a:rPr>
              <a:t>12. Hafta</a:t>
            </a:r>
            <a:endParaRPr lang="tr-TR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1076A-900A-4D24-A53C-901D54B16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4456143"/>
            <a:ext cx="4887458" cy="1327421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28.12.2022</a:t>
            </a:r>
            <a:endParaRPr lang="tr-TR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98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6D47-7802-45E4-820A-36931C45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r>
              <a:rPr lang="en-US" dirty="0"/>
              <a:t> (Cloud)</a:t>
            </a:r>
            <a:endParaRPr lang="tr-TR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93BCA8D-FAAF-42AB-94DE-89B2457AC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08" y="1803800"/>
            <a:ext cx="7342563" cy="3977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D3693-C344-47D2-A076-B09C39AB4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408" y="1803800"/>
            <a:ext cx="3743463" cy="220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2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D7167-A8AA-4769-AC4D-5F0C5D7D3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Servisi</a:t>
            </a:r>
            <a:r>
              <a:rPr lang="en-US" dirty="0"/>
              <a:t> (Cloud Service)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AE467-0636-4D1B-ACD6-C476090A0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5"/>
            <a:ext cx="5130577" cy="4351338"/>
          </a:xfrm>
        </p:spPr>
        <p:txBody>
          <a:bodyPr/>
          <a:lstStyle/>
          <a:p>
            <a:r>
              <a:rPr lang="en-US" dirty="0" err="1"/>
              <a:t>Donanım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gereksinimleri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size (</a:t>
            </a:r>
            <a:r>
              <a:rPr lang="en-US" dirty="0" err="1"/>
              <a:t>veya</a:t>
            </a:r>
            <a:r>
              <a:rPr lang="en-US" dirty="0"/>
              <a:t> </a:t>
            </a:r>
            <a:r>
              <a:rPr lang="en-US" dirty="0" err="1"/>
              <a:t>firmaya</a:t>
            </a:r>
            <a:r>
              <a:rPr lang="en-US" dirty="0"/>
              <a:t>)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bilgisayar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sunucular</a:t>
            </a:r>
            <a:r>
              <a:rPr lang="en-US" dirty="0"/>
              <a:t> </a:t>
            </a:r>
            <a:r>
              <a:rPr lang="en-US" dirty="0" err="1"/>
              <a:t>satın</a:t>
            </a:r>
            <a:r>
              <a:rPr lang="en-US" dirty="0"/>
              <a:t> </a:t>
            </a:r>
            <a:r>
              <a:rPr lang="en-US" dirty="0" err="1"/>
              <a:t>alıp</a:t>
            </a:r>
            <a:r>
              <a:rPr lang="en-US" dirty="0"/>
              <a:t> </a:t>
            </a:r>
            <a:r>
              <a:rPr lang="en-US" dirty="0" err="1"/>
              <a:t>kullanmak</a:t>
            </a:r>
            <a:r>
              <a:rPr lang="en-US" dirty="0"/>
              <a:t> </a:t>
            </a:r>
            <a:r>
              <a:rPr lang="en-US" dirty="0" err="1"/>
              <a:t>yerine</a:t>
            </a:r>
            <a:r>
              <a:rPr lang="en-US" dirty="0"/>
              <a:t>, </a:t>
            </a:r>
            <a:r>
              <a:rPr lang="en-US" dirty="0" err="1"/>
              <a:t>ihtiyaca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ölçeklendirme</a:t>
            </a:r>
            <a:r>
              <a:rPr lang="en-US" dirty="0"/>
              <a:t> </a:t>
            </a:r>
            <a:r>
              <a:rPr lang="en-US" dirty="0" err="1"/>
              <a:t>olanağı</a:t>
            </a:r>
            <a:r>
              <a:rPr lang="en-US" dirty="0"/>
              <a:t> da </a:t>
            </a:r>
            <a:r>
              <a:rPr lang="en-US" dirty="0" err="1"/>
              <a:t>olan</a:t>
            </a:r>
            <a:r>
              <a:rPr lang="en-US" dirty="0"/>
              <a:t> </a:t>
            </a:r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r>
              <a:rPr lang="en-US" dirty="0"/>
              <a:t> (cloud services) </a:t>
            </a:r>
            <a:r>
              <a:rPr lang="en-US" dirty="0" err="1"/>
              <a:t>kullanılabilir</a:t>
            </a:r>
            <a:r>
              <a:rPr lang="en-US" dirty="0"/>
              <a:t>.</a:t>
            </a:r>
            <a:endParaRPr lang="tr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A3D77-98EF-4B0C-A8E2-E84F0D54E552}"/>
              </a:ext>
            </a:extLst>
          </p:cNvPr>
          <p:cNvSpPr txBox="1"/>
          <p:nvPr/>
        </p:nvSpPr>
        <p:spPr>
          <a:xfrm>
            <a:off x="550627" y="5417677"/>
            <a:ext cx="76471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/>
              <a:t>https://www.c-sharpcorner.com/article/top-10-cloud-service-providers/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F9E27B-975A-4233-9292-EED7CC562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106" y="1618538"/>
            <a:ext cx="3811802" cy="39838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170756-E84F-48FA-9BBA-DB7895D57F51}"/>
              </a:ext>
            </a:extLst>
          </p:cNvPr>
          <p:cNvSpPr txBox="1"/>
          <p:nvPr/>
        </p:nvSpPr>
        <p:spPr>
          <a:xfrm>
            <a:off x="1679287" y="3730022"/>
            <a:ext cx="4603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Önde</a:t>
            </a:r>
            <a:r>
              <a:rPr lang="en-US" dirty="0"/>
              <a:t> </a:t>
            </a:r>
            <a:r>
              <a:rPr lang="en-US" dirty="0" err="1"/>
              <a:t>Gelen</a:t>
            </a:r>
            <a:r>
              <a:rPr lang="en-US" dirty="0"/>
              <a:t> </a:t>
            </a:r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</a:t>
            </a:r>
            <a:r>
              <a:rPr lang="en-US" dirty="0"/>
              <a:t> </a:t>
            </a:r>
            <a:r>
              <a:rPr lang="en-US" dirty="0" err="1"/>
              <a:t>Sağlayıcıları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dirty="0"/>
              <a:t>Amazon Web </a:t>
            </a:r>
            <a:r>
              <a:rPr lang="en-US" dirty="0" err="1"/>
              <a:t>Servisleri</a:t>
            </a:r>
            <a:r>
              <a:rPr lang="en-US" dirty="0"/>
              <a:t> (AWS)</a:t>
            </a:r>
          </a:p>
          <a:p>
            <a:pPr marL="285750" indent="-285750">
              <a:buFontTx/>
              <a:buChar char="-"/>
            </a:pPr>
            <a:r>
              <a:rPr lang="en-US" dirty="0"/>
              <a:t>Microsoft (Azure)</a:t>
            </a:r>
          </a:p>
          <a:p>
            <a:pPr marL="285750" indent="-285750">
              <a:buFontTx/>
              <a:buChar char="-"/>
            </a:pPr>
            <a:r>
              <a:rPr lang="en-US" dirty="0"/>
              <a:t>Google (GCP)</a:t>
            </a:r>
          </a:p>
          <a:p>
            <a:pPr marL="285750" indent="-285750">
              <a:buFontTx/>
              <a:buChar char="-"/>
            </a:pPr>
            <a:r>
              <a:rPr lang="en-US" dirty="0"/>
              <a:t>Digital Ocean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19931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F999-4CDA-46FD-9118-728064E4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2D37B-43A7-475B-A4CF-4174EA7F3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5"/>
            <a:ext cx="4025346" cy="4351338"/>
          </a:xfrm>
        </p:spPr>
        <p:txBody>
          <a:bodyPr/>
          <a:lstStyle/>
          <a:p>
            <a:r>
              <a:rPr lang="en-US" dirty="0" err="1"/>
              <a:t>Donanım</a:t>
            </a:r>
            <a:r>
              <a:rPr lang="en-US" dirty="0"/>
              <a:t> </a:t>
            </a:r>
            <a:r>
              <a:rPr lang="en-US" dirty="0" err="1"/>
              <a:t>kaynakları</a:t>
            </a:r>
            <a:r>
              <a:rPr lang="en-US" dirty="0"/>
              <a:t> (</a:t>
            </a:r>
            <a:r>
              <a:rPr lang="en-US" dirty="0" err="1"/>
              <a:t>Bilgisayar</a:t>
            </a:r>
            <a:r>
              <a:rPr lang="en-US" dirty="0"/>
              <a:t>, </a:t>
            </a:r>
            <a:r>
              <a:rPr lang="en-US" dirty="0" err="1"/>
              <a:t>sunucu</a:t>
            </a:r>
            <a:r>
              <a:rPr lang="en-US" dirty="0"/>
              <a:t> </a:t>
            </a:r>
            <a:r>
              <a:rPr lang="en-US" dirty="0" err="1"/>
              <a:t>vb</a:t>
            </a:r>
            <a:r>
              <a:rPr lang="en-US" dirty="0"/>
              <a:t>)</a:t>
            </a:r>
          </a:p>
          <a:p>
            <a:r>
              <a:rPr lang="en-US" dirty="0" err="1"/>
              <a:t>Dosya</a:t>
            </a:r>
            <a:r>
              <a:rPr lang="en-US" dirty="0"/>
              <a:t> </a:t>
            </a:r>
            <a:r>
              <a:rPr lang="en-US" dirty="0" err="1"/>
              <a:t>depolama</a:t>
            </a:r>
            <a:r>
              <a:rPr lang="en-US" dirty="0"/>
              <a:t> (</a:t>
            </a:r>
            <a:r>
              <a:rPr lang="en-US" dirty="0" err="1"/>
              <a:t>örn</a:t>
            </a:r>
            <a:r>
              <a:rPr lang="en-US" dirty="0"/>
              <a:t>. AWS S3)</a:t>
            </a:r>
          </a:p>
          <a:p>
            <a:r>
              <a:rPr lang="en-US" dirty="0" err="1"/>
              <a:t>Veritabanı</a:t>
            </a:r>
            <a:r>
              <a:rPr lang="en-US" dirty="0"/>
              <a:t> </a:t>
            </a:r>
            <a:r>
              <a:rPr lang="en-US" dirty="0" err="1"/>
              <a:t>servisi</a:t>
            </a:r>
            <a:r>
              <a:rPr lang="en-US" dirty="0"/>
              <a:t> (Oracle, SQL Server, MongoDB, </a:t>
            </a:r>
            <a:r>
              <a:rPr lang="en-US" dirty="0" err="1"/>
              <a:t>InfluxDB</a:t>
            </a:r>
            <a:r>
              <a:rPr lang="en-US" dirty="0"/>
              <a:t>) =&gt; SaaS (Software As A Service)</a:t>
            </a:r>
          </a:p>
          <a:p>
            <a:endParaRPr lang="tr-TR" dirty="0"/>
          </a:p>
        </p:txBody>
      </p:sp>
      <p:pic>
        <p:nvPicPr>
          <p:cNvPr id="1026" name="Picture 2" descr="Types of Cloud Services. Cloud computing has three most common… | by IDM |  Medium">
            <a:extLst>
              <a:ext uri="{FF2B5EF4-FFF2-40B4-BE49-F238E27FC236}">
                <a16:creationId xmlns:a16="http://schemas.microsoft.com/office/drawing/2014/main" id="{520C04C9-E6E7-457C-BC64-71C7C931F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698" y="1825625"/>
            <a:ext cx="6055453" cy="367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256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F9DDF-9C73-46BF-A143-03DEB2752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ortamın</a:t>
            </a:r>
            <a:r>
              <a:rPr lang="en-US" dirty="0"/>
              <a:t> web </a:t>
            </a:r>
            <a:r>
              <a:rPr lang="en-US" dirty="0" err="1"/>
              <a:t>sunucusu</a:t>
            </a:r>
            <a:endParaRPr lang="tr-T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4347-58BE-4787-9C4F-0B68B3D4B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474" y="1816623"/>
            <a:ext cx="8487960" cy="41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20108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LightSeed_2SEEDS">
      <a:dk1>
        <a:srgbClr val="000000"/>
      </a:dk1>
      <a:lt1>
        <a:srgbClr val="FFFFFF"/>
      </a:lt1>
      <a:dk2>
        <a:srgbClr val="22283B"/>
      </a:dk2>
      <a:lt2>
        <a:srgbClr val="E2E2E8"/>
      </a:lt2>
      <a:accent1>
        <a:srgbClr val="A1A571"/>
      </a:accent1>
      <a:accent2>
        <a:srgbClr val="AF9F7E"/>
      </a:accent2>
      <a:accent3>
        <a:srgbClr val="93A77F"/>
      </a:accent3>
      <a:accent4>
        <a:srgbClr val="7FA0BA"/>
      </a:accent4>
      <a:accent5>
        <a:srgbClr val="969DC6"/>
      </a:accent5>
      <a:accent6>
        <a:srgbClr val="8E7FBA"/>
      </a:accent6>
      <a:hlink>
        <a:srgbClr val="6F69A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124</Words>
  <Application>Microsoft Office PowerPoint</Application>
  <PresentationFormat>Widescreen</PresentationFormat>
  <Paragraphs>16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AvenirNext LT Pro Medium</vt:lpstr>
      <vt:lpstr>Calibri</vt:lpstr>
      <vt:lpstr>Gill Sans Nova</vt:lpstr>
      <vt:lpstr>CelebrationVTI</vt:lpstr>
      <vt:lpstr>12. Hafta</vt:lpstr>
      <vt:lpstr>Bulut Servisleri (Cloud)</vt:lpstr>
      <vt:lpstr>Bulut Servisi (Cloud Service)</vt:lpstr>
      <vt:lpstr>Bulut Servisleri</vt:lpstr>
      <vt:lpstr>Bulut ortamın web sunucusu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12. Hafta</dc:title>
  <dc:creator>Yasar Kucukefe</dc:creator>
  <cp:lastModifiedBy>Yasar Kucukefe</cp:lastModifiedBy>
  <cp:revision>6</cp:revision>
  <dcterms:created xsi:type="dcterms:W3CDTF">2021-12-08T10:40:42Z</dcterms:created>
  <dcterms:modified xsi:type="dcterms:W3CDTF">2022-12-28T06:01:38Z</dcterms:modified>
</cp:coreProperties>
</file>

<file path=docProps/thumbnail.jpeg>
</file>